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4"/>
  </p:sldMasterIdLst>
  <p:notesMasterIdLst>
    <p:notesMasterId r:id="rId22"/>
  </p:notesMasterIdLst>
  <p:handoutMasterIdLst>
    <p:handoutMasterId r:id="rId23"/>
  </p:handoutMasterIdLst>
  <p:sldIdLst>
    <p:sldId id="298" r:id="rId5"/>
    <p:sldId id="308" r:id="rId6"/>
    <p:sldId id="309" r:id="rId7"/>
    <p:sldId id="320" r:id="rId8"/>
    <p:sldId id="310" r:id="rId9"/>
    <p:sldId id="311" r:id="rId10"/>
    <p:sldId id="312" r:id="rId11"/>
    <p:sldId id="314" r:id="rId12"/>
    <p:sldId id="315" r:id="rId13"/>
    <p:sldId id="316" r:id="rId14"/>
    <p:sldId id="317" r:id="rId15"/>
    <p:sldId id="318" r:id="rId16"/>
    <p:sldId id="319" r:id="rId17"/>
    <p:sldId id="321" r:id="rId18"/>
    <p:sldId id="322" r:id="rId19"/>
    <p:sldId id="299" r:id="rId20"/>
    <p:sldId id="324" r:id="rId21"/>
  </p:sldIdLst>
  <p:sldSz cx="14630400" cy="8229600"/>
  <p:notesSz cx="6858000" cy="9144000"/>
  <p:defaultTextStyle>
    <a:defPPr>
      <a:defRPr lang="en-US"/>
    </a:defPPr>
    <a:lvl1pPr marL="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1pPr>
    <a:lvl2pPr marL="7315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2pPr>
    <a:lvl3pPr marL="14630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3pPr>
    <a:lvl4pPr marL="21945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4pPr>
    <a:lvl5pPr marL="292608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5pPr>
    <a:lvl6pPr marL="365760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288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30" userDrawn="1">
          <p15:clr>
            <a:srgbClr val="A4A3A4"/>
          </p15:clr>
        </p15:guide>
        <p15:guide id="2" orient="horz" pos="4637" userDrawn="1">
          <p15:clr>
            <a:srgbClr val="A4A3A4"/>
          </p15:clr>
        </p15:guide>
        <p15:guide id="3" orient="horz" pos="3859" userDrawn="1">
          <p15:clr>
            <a:srgbClr val="A4A3A4"/>
          </p15:clr>
        </p15:guide>
        <p15:guide id="4" orient="horz" pos="5114" userDrawn="1">
          <p15:clr>
            <a:srgbClr val="A4A3A4"/>
          </p15:clr>
        </p15:guide>
        <p15:guide id="5" orient="horz" pos="2160" userDrawn="1">
          <p15:clr>
            <a:srgbClr val="A4A3A4"/>
          </p15:clr>
        </p15:guide>
        <p15:guide id="6" orient="horz" pos="2205" userDrawn="1">
          <p15:clr>
            <a:srgbClr val="A4A3A4"/>
          </p15:clr>
        </p15:guide>
        <p15:guide id="7" orient="horz" pos="3325" userDrawn="1">
          <p15:clr>
            <a:srgbClr val="A4A3A4"/>
          </p15:clr>
        </p15:guide>
        <p15:guide id="8" orient="horz" pos="200" userDrawn="1">
          <p15:clr>
            <a:srgbClr val="A4A3A4"/>
          </p15:clr>
        </p15:guide>
        <p15:guide id="9" orient="horz" pos="3370" userDrawn="1">
          <p15:clr>
            <a:srgbClr val="A4A3A4"/>
          </p15:clr>
        </p15:guide>
        <p15:guide id="10" orient="horz" pos="4574" userDrawn="1">
          <p15:clr>
            <a:srgbClr val="A4A3A4"/>
          </p15:clr>
        </p15:guide>
        <p15:guide id="11" pos="1536" userDrawn="1">
          <p15:clr>
            <a:srgbClr val="A4A3A4"/>
          </p15:clr>
        </p15:guide>
        <p15:guide id="12" pos="2808" userDrawn="1">
          <p15:clr>
            <a:srgbClr val="A4A3A4"/>
          </p15:clr>
        </p15:guide>
        <p15:guide id="13" pos="4613" userDrawn="1">
          <p15:clr>
            <a:srgbClr val="A4A3A4"/>
          </p15:clr>
        </p15:guide>
        <p15:guide id="14" pos="4030" userDrawn="1">
          <p15:clr>
            <a:srgbClr val="A4A3A4"/>
          </p15:clr>
        </p15:guide>
        <p15:guide id="15" pos="7664" userDrawn="1">
          <p15:clr>
            <a:srgbClr val="A4A3A4"/>
          </p15:clr>
        </p15:guide>
        <p15:guide id="16" pos="3979" userDrawn="1">
          <p15:clr>
            <a:srgbClr val="A4A3A4"/>
          </p15:clr>
        </p15:guide>
        <p15:guide id="17" pos="2755" userDrawn="1">
          <p15:clr>
            <a:srgbClr val="A4A3A4"/>
          </p15:clr>
        </p15:guide>
        <p15:guide id="18" pos="1579" userDrawn="1">
          <p15:clr>
            <a:srgbClr val="A4A3A4"/>
          </p15:clr>
        </p15:guide>
        <p15:guide id="19" pos="7709" userDrawn="1">
          <p15:clr>
            <a:srgbClr val="A4A3A4"/>
          </p15:clr>
        </p15:guide>
        <p15:guide id="20" pos="5211" userDrawn="1">
          <p15:clr>
            <a:srgbClr val="A4A3A4"/>
          </p15:clr>
        </p15:guide>
        <p15:guide id="21" userDrawn="1">
          <p15:clr>
            <a:srgbClr val="A4A3A4"/>
          </p15:clr>
        </p15:guide>
        <p15:guide id="22" pos="5256" userDrawn="1">
          <p15:clr>
            <a:srgbClr val="A4A3A4"/>
          </p15:clr>
        </p15:guide>
        <p15:guide id="23" pos="6435" userDrawn="1">
          <p15:clr>
            <a:srgbClr val="A4A3A4"/>
          </p15:clr>
        </p15:guide>
        <p15:guide id="24" pos="6485" userDrawn="1">
          <p15:clr>
            <a:srgbClr val="A4A3A4"/>
          </p15:clr>
        </p15:guide>
        <p15:guide id="25" pos="8870" userDrawn="1">
          <p15:clr>
            <a:srgbClr val="A4A3A4"/>
          </p15:clr>
        </p15:guide>
        <p15:guide id="26" pos="352" userDrawn="1">
          <p15:clr>
            <a:srgbClr val="A4A3A4"/>
          </p15:clr>
        </p15:guide>
        <p15:guide id="27" pos="557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Catalano, Alec" initials="" lastIdx="23" clrIdx="0"/>
  <p:cmAuthor id="1" name="Alec Catalano" initials="" lastIdx="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232E3D"/>
    <a:srgbClr val="F9E8D1"/>
    <a:srgbClr val="232F3E"/>
    <a:srgbClr val="595A5D"/>
    <a:srgbClr val="414042"/>
    <a:srgbClr val="DCDCDC"/>
    <a:srgbClr val="4F81BD"/>
    <a:srgbClr val="0C9B2E"/>
    <a:srgbClr val="FFFAD0"/>
    <a:srgbClr val="FFF8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50" autoAdjust="0"/>
    <p:restoredTop sz="85816" autoAdjust="0"/>
  </p:normalViewPr>
  <p:slideViewPr>
    <p:cSldViewPr snapToGrid="0" showGuides="1">
      <p:cViewPr varScale="1">
        <p:scale>
          <a:sx n="136" d="100"/>
          <a:sy n="136" d="100"/>
        </p:scale>
        <p:origin x="232" y="384"/>
      </p:cViewPr>
      <p:guideLst>
        <p:guide orient="horz" pos="1030"/>
        <p:guide orient="horz" pos="4637"/>
        <p:guide orient="horz" pos="3859"/>
        <p:guide orient="horz" pos="5114"/>
        <p:guide orient="horz" pos="2160"/>
        <p:guide orient="horz" pos="2205"/>
        <p:guide orient="horz" pos="3325"/>
        <p:guide orient="horz" pos="200"/>
        <p:guide orient="horz" pos="3370"/>
        <p:guide orient="horz" pos="4574"/>
        <p:guide pos="1536"/>
        <p:guide pos="2808"/>
        <p:guide pos="4613"/>
        <p:guide pos="4030"/>
        <p:guide pos="7664"/>
        <p:guide pos="3979"/>
        <p:guide pos="2755"/>
        <p:guide pos="1579"/>
        <p:guide pos="7709"/>
        <p:guide pos="5211"/>
        <p:guide/>
        <p:guide pos="5256"/>
        <p:guide pos="6435"/>
        <p:guide pos="6485"/>
        <p:guide pos="8870"/>
        <p:guide pos="352"/>
        <p:guide pos="557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26" d="100"/>
          <a:sy n="126" d="100"/>
        </p:scale>
        <p:origin x="4544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EAAF34-71F8-6342-832E-C583FEB3FB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A700CEA-93F0-3648-8636-3ECA00800B2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887149-AF03-6142-908A-3DD284EAF54B}" type="datetimeFigureOut">
              <a:rPr lang="en-US" smtClean="0"/>
              <a:t>5/30/19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72482-B212-B34F-AAFC-10B8C8EF77A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0B9C6E-4611-5A44-8B47-37FCE89DEBF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1AC043-34FA-4C46-BDAD-AE3E2DBAD1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4606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0B25AC41-3BEC-9247-8322-91B80C013F2D}" type="datetimeFigureOut">
              <a:rPr lang="en-US" smtClean="0"/>
              <a:pPr/>
              <a:t>5/30/19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mazon Ember Regular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mazon Ember Regular" charset="0"/>
              </a:defRPr>
            </a:lvl1pPr>
          </a:lstStyle>
          <a:p>
            <a:fld id="{69C3F2ED-74C5-7D4F-8560-0CC253E9A436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353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1pPr>
    <a:lvl2pPr marL="73152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2pPr>
    <a:lvl3pPr marL="146304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3pPr>
    <a:lvl4pPr marL="219456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4pPr>
    <a:lvl5pPr marL="2926080" algn="l" defTabSz="731520" rtl="0" eaLnBrk="1" latinLnBrk="0" hangingPunct="1">
      <a:defRPr sz="1920" b="0" i="0" kern="1200">
        <a:solidFill>
          <a:schemeClr val="tx1"/>
        </a:solidFill>
        <a:latin typeface="Amazon Ember Regular" charset="0"/>
        <a:ea typeface="+mn-ea"/>
        <a:cs typeface="+mn-cs"/>
      </a:defRPr>
    </a:lvl5pPr>
    <a:lvl6pPr marL="365760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6pPr>
    <a:lvl7pPr marL="438912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7pPr>
    <a:lvl8pPr marL="512064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8pPr>
    <a:lvl9pPr marL="5852160" algn="l" defTabSz="731520" rtl="0" eaLnBrk="1" latinLnBrk="0" hangingPunct="1">
      <a:defRPr sz="192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7791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35316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09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C3F2ED-74C5-7D4F-8560-0CC253E9A436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7307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_OneSpeak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B242C-E142-0A43-9F1E-0928D9F8BA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35" r="10110"/>
          <a:stretch/>
        </p:blipFill>
        <p:spPr>
          <a:xfrm>
            <a:off x="-1" y="0"/>
            <a:ext cx="14630402" cy="82296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5950356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3053166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4253721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731520"/>
            <a:ext cx="1357299" cy="811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A84D03-8133-8347-8776-300EBD9F8B8C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3412130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Bulleted_Section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6C5D45-2516-944B-852E-9416AD2871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39" y="1645920"/>
            <a:ext cx="6400800" cy="5089616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680DD99-A52C-8C44-9396-106AF36BB47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58100" y="1645920"/>
            <a:ext cx="6400800" cy="5089616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335192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n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58B8829-AB11-E54F-AFFF-11D6AD397DE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658100" y="1645920"/>
            <a:ext cx="6400800" cy="508834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305C376-814F-9B49-99E8-6F17D4026FA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48639" y="1645920"/>
            <a:ext cx="6400800" cy="5087619"/>
          </a:xfrm>
          <a:prstGeom prst="rect">
            <a:avLst/>
          </a:prstGeom>
        </p:spPr>
        <p:txBody>
          <a:bodyPr/>
          <a:lstStyle>
            <a:lvl1pPr marL="0" marR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900" b="1">
                <a:latin typeface="+mn-lt"/>
              </a:defRPr>
            </a:lvl1pPr>
          </a:lstStyle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92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Lorem ipsum dolor sit </a:t>
            </a:r>
            <a:r>
              <a:rPr kumimoji="0" lang="en-US" sz="1920" b="1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amet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Regular" charset="0"/>
                <a:ea typeface="+mn-ea"/>
                <a:cs typeface="Amazon Ember Regular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consectetuer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adipiscing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elit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,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sed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diam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nonummy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nibh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euismod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tincidunt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ut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laoreet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dolore magna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aliquam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erat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 </a:t>
            </a:r>
            <a:r>
              <a:rPr kumimoji="0" lang="en-US" sz="192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volutpat</a:t>
            </a:r>
            <a:r>
              <a:rPr kumimoji="0" lang="en-US" sz="192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mazon Ember Light" panose="020B0403020204020204" pitchFamily="34" charset="0"/>
                <a:ea typeface="Amazon Ember Light" panose="020B0403020204020204" pitchFamily="34" charset="0"/>
                <a:cs typeface="Amazon Ember Light" panose="020B0403020204020204" pitchFamily="34" charset="0"/>
              </a:rPr>
              <a:t>. </a:t>
            </a:r>
          </a:p>
          <a:p>
            <a:pPr marL="0" marR="0" lvl="0" indent="0" algn="l" defTabSz="73152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zon Ember Regular" charset="0"/>
              <a:ea typeface="+mn-ea"/>
              <a:cs typeface="Amazon Ember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750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_Coll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39" y="1645920"/>
            <a:ext cx="4572000" cy="502863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509760" y="1645920"/>
            <a:ext cx="4572000" cy="5028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0FF44110-D1F4-664B-9593-79828332286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6400" y="1645920"/>
            <a:ext cx="3657600" cy="268629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886DFCC3-A169-A648-A099-3583B633E69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86400" y="4767345"/>
            <a:ext cx="3657600" cy="189289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878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38862" y="183898"/>
            <a:ext cx="13520037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8330183" cy="502863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D5A50D07-5C25-B541-89CC-C515FB54B1B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326880" y="1645920"/>
            <a:ext cx="4754880" cy="502863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02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Image_Cent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8640" y="1645920"/>
            <a:ext cx="13514832" cy="533815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3018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_Bleed_Im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78145AC-79A9-834A-BE03-ED99E1BFF7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14630400" cy="8229598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>
            <a:normAutofit/>
          </a:bodyPr>
          <a:lstStyle>
            <a:lvl1pPr>
              <a:defRPr sz="3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35166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or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2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65E46D-C0D2-7642-AF47-40070CB7653A}"/>
              </a:ext>
            </a:extLst>
          </p:cNvPr>
          <p:cNvSpPr/>
          <p:nvPr userDrawn="1"/>
        </p:nvSpPr>
        <p:spPr>
          <a:xfrm>
            <a:off x="0" y="1645920"/>
            <a:ext cx="14630400" cy="532964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608" dirty="0"/>
          </a:p>
        </p:txBody>
      </p:sp>
      <p:sp>
        <p:nvSpPr>
          <p:cNvPr id="15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946674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6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4328298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7709922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sz="quarter" idx="19"/>
          </p:nvPr>
        </p:nvSpPr>
        <p:spPr>
          <a:xfrm>
            <a:off x="11091547" y="2502419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F1543634-A736-BA4B-A10A-31EE0B13FC1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946674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1DBC551-9315-1F45-A672-93EB06007494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4328298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AB66963A-7841-B341-A47C-7BEFE1F8B8C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709922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2" name="Picture Placeholder 2">
            <a:extLst>
              <a:ext uri="{FF2B5EF4-FFF2-40B4-BE49-F238E27FC236}">
                <a16:creationId xmlns:a16="http://schemas.microsoft.com/office/drawing/2014/main" id="{7E808491-1004-3A44-87DD-41D21C9E39C3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1091547" y="4696978"/>
            <a:ext cx="2028989" cy="151815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4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23025056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_Logo_Customer_Wall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2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20"/>
          </p:nvPr>
        </p:nvSpPr>
        <p:spPr>
          <a:xfrm>
            <a:off x="543902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5566893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sz="quarter" idx="22"/>
          </p:nvPr>
        </p:nvSpPr>
        <p:spPr>
          <a:xfrm>
            <a:off x="10599958" y="1873467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23"/>
          </p:nvPr>
        </p:nvSpPr>
        <p:spPr>
          <a:xfrm>
            <a:off x="543902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24"/>
          </p:nvPr>
        </p:nvSpPr>
        <p:spPr>
          <a:xfrm>
            <a:off x="5566893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25"/>
          </p:nvPr>
        </p:nvSpPr>
        <p:spPr>
          <a:xfrm>
            <a:off x="10599958" y="4451796"/>
            <a:ext cx="3078480" cy="176106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200">
                <a:solidFill>
                  <a:srgbClr val="C2C2C1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0930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87318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D7DA888D-68DB-9B44-9614-56AAAAE93DF7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48640" y="1645920"/>
            <a:ext cx="13510260" cy="500380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968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r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318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hart Placeholder 5">
            <a:extLst>
              <a:ext uri="{FF2B5EF4-FFF2-40B4-BE49-F238E27FC236}">
                <a16:creationId xmlns:a16="http://schemas.microsoft.com/office/drawing/2014/main" id="{B3C77AD1-4897-A546-B977-5EB6406DD175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361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TwoSpeaker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2BB242C-E142-0A43-9F1E-0928D9F8BA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935" r="10110"/>
          <a:stretch/>
        </p:blipFill>
        <p:spPr>
          <a:xfrm>
            <a:off x="-1" y="0"/>
            <a:ext cx="14630402" cy="8229600"/>
          </a:xfrm>
          <a:prstGeom prst="rect">
            <a:avLst/>
          </a:prstGeom>
        </p:spPr>
      </p:pic>
      <p:sp>
        <p:nvSpPr>
          <p:cNvPr id="6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48640" y="5950356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0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548640" y="3053166"/>
            <a:ext cx="11719981" cy="119125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6400" b="1" baseline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48640" y="4253721"/>
            <a:ext cx="9666531" cy="1231243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9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0"/>
            <a:r>
              <a:rPr lang="en-US" dirty="0"/>
              <a:t>Social handle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" y="731520"/>
            <a:ext cx="1357299" cy="81145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9D47D4A-FB0D-BE48-ADF8-B8DECA8916C1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2005314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878172D-692F-8A47-81EA-89C129774DB9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0690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ne_Char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09463" cy="872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hart Placeholder 5">
            <a:extLst>
              <a:ext uri="{FF2B5EF4-FFF2-40B4-BE49-F238E27FC236}">
                <a16:creationId xmlns:a16="http://schemas.microsoft.com/office/drawing/2014/main" id="{08142378-5C5C-8B40-AD27-B9BE74F6EA71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548640" y="1645920"/>
            <a:ext cx="13510260" cy="544576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33046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053231-B084-9A4B-85F1-9250CD176F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3063" r="13445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548640" y="2589430"/>
            <a:ext cx="10660674" cy="1127019"/>
          </a:xfrm>
        </p:spPr>
        <p:txBody>
          <a:bodyPr anchor="ctr" anchorCtr="0">
            <a:noAutofit/>
          </a:bodyPr>
          <a:lstStyle>
            <a:lvl1pPr algn="l">
              <a:defRPr sz="6400"/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519" y="7531058"/>
            <a:ext cx="709381" cy="424102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E15E-156A-6740-8723-C74DD4148F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3716448"/>
            <a:ext cx="6380480" cy="79248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2B3CA729-7DC1-3A41-B24F-C56CB70A70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48640" y="5950356"/>
            <a:ext cx="5892800" cy="99659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Presenter, Team</a:t>
            </a:r>
          </a:p>
          <a:p>
            <a:pPr lvl="0"/>
            <a:r>
              <a:rPr lang="en-US" dirty="0"/>
              <a:t>Date, location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8B67D2B-BBD1-B546-A8C7-1FAD2B60374A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/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_You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1D519FF-1BA2-9B41-8FA0-19EC8D679C9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5044" r="11463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8640" y="2481329"/>
            <a:ext cx="12435840" cy="1634490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Thank you!</a:t>
            </a:r>
          </a:p>
        </p:txBody>
      </p:sp>
      <p:sp>
        <p:nvSpPr>
          <p:cNvPr id="3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548640" y="4115820"/>
            <a:ext cx="5892800" cy="6934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260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0B841-0DCE-4646-9E0E-B1E464D98ED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519" y="7531058"/>
            <a:ext cx="709381" cy="424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C9990E-A3D8-4641-B99A-B31E88C6D0B8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_Pa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647E4-E7F7-9646-880C-2CDC95018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90412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18388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able_of_Contents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4832" cy="87318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947" y="1645920"/>
            <a:ext cx="13514832" cy="568628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tx2"/>
                </a:solidFill>
              </a:defRPr>
            </a:lvl1pPr>
            <a:lvl2pPr marL="1188720" indent="-457200">
              <a:buFont typeface="Arial"/>
              <a:buChar char="•"/>
              <a:defRPr>
                <a:solidFill>
                  <a:schemeClr val="tx2"/>
                </a:solidFill>
              </a:defRPr>
            </a:lvl2pPr>
            <a:lvl3pPr marL="1828800" indent="-365760">
              <a:buFont typeface="Arial"/>
              <a:buChar char="•"/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795596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w_to_Us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4516341" y="-4548146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D133B37-BB08-4347-B71D-D01F225ECB4D}"/>
              </a:ext>
            </a:extLst>
          </p:cNvPr>
          <p:cNvSpPr/>
          <p:nvPr userDrawn="1"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1897959" y="9767944"/>
            <a:ext cx="184731" cy="801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4608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771130-A3F1-D24E-A5F9-FD45DA62A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0240" y="7531058"/>
            <a:ext cx="709381" cy="42410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CF59969-BB76-0545-A5CB-3D34504EB147}"/>
              </a:ext>
            </a:extLst>
          </p:cNvPr>
          <p:cNvSpPr txBox="1"/>
          <p:nvPr userDrawn="1"/>
        </p:nvSpPr>
        <p:spPr>
          <a:xfrm>
            <a:off x="538863" y="7695476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42667607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_of_Contents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20CA0-5CE7-1A4B-ACE6-C7A15B82C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0260" cy="99339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710D4E-8635-D746-9FE7-1EE20F49E45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1645920"/>
            <a:ext cx="13510260" cy="4686301"/>
          </a:xfrm>
          <a:prstGeom prst="rect">
            <a:avLst/>
          </a:prstGeom>
        </p:spPr>
        <p:txBody>
          <a:bodyPr/>
          <a:lstStyle>
            <a:lvl5pPr>
              <a:defRPr sz="19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93486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_and_Sub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34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519" y="7531058"/>
            <a:ext cx="709381" cy="42410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9C2E74A-1C76-BA45-B688-EBC1722762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8640" y="4752341"/>
            <a:ext cx="8219440" cy="783078"/>
          </a:xfrm>
          <a:prstGeom prst="rect">
            <a:avLst/>
          </a:prstGeom>
        </p:spPr>
        <p:txBody>
          <a:bodyPr/>
          <a:lstStyle>
            <a:lvl1pPr>
              <a:defRPr sz="2900"/>
            </a:lvl1pPr>
            <a:lvl2pPr marL="731520" indent="0">
              <a:buNone/>
              <a:defRPr/>
            </a:lvl2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24837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_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B4A737D-052C-C84E-A767-DC5456E4AA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434"/>
          <a:stretch/>
        </p:blipFill>
        <p:spPr>
          <a:xfrm>
            <a:off x="0" y="0"/>
            <a:ext cx="14630400" cy="8229600"/>
          </a:xfrm>
          <a:prstGeom prst="rect">
            <a:avLst/>
          </a:prstGeom>
          <a:ln>
            <a:solidFill>
              <a:schemeClr val="accent4"/>
            </a:solidFill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B94E5-EC77-5143-891C-94FF7C49B8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519" y="7531058"/>
            <a:ext cx="709381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20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Slide_SquidI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1DB510E-163A-A649-85E1-F07635A2E3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7935" r="18573"/>
          <a:stretch/>
        </p:blipFill>
        <p:spPr>
          <a:xfrm>
            <a:off x="2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519" y="7531058"/>
            <a:ext cx="709381" cy="4241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7A5C8A9-88F8-344F-882F-87878685B257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463584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Slide_Orang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96C4F3-CA83-2A40-9F3D-E162458BB0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348" r="20161"/>
          <a:stretch/>
        </p:blipFill>
        <p:spPr>
          <a:xfrm>
            <a:off x="2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519" y="7531058"/>
            <a:ext cx="709381" cy="424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141658-2646-1048-A1DE-3FB40A06912B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4626407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_Slide_Gree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ADE0CB9-C246-C948-A3A8-F1FE53173F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508"/>
          <a:stretch/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3108960"/>
            <a:ext cx="12435840" cy="1488168"/>
          </a:xfrm>
        </p:spPr>
        <p:txBody>
          <a:bodyPr anchor="ctr">
            <a:noAutofit/>
          </a:bodyPr>
          <a:lstStyle>
            <a:lvl1pPr algn="l">
              <a:defRPr sz="6400" b="1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B5894-DCBD-3A4E-BD40-DCA1D16A4B4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519" y="7531058"/>
            <a:ext cx="709381" cy="4241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FEF9E69-433E-DC4C-824E-7F476DC4478C}"/>
              </a:ext>
            </a:extLst>
          </p:cNvPr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</p:spTree>
    <p:extLst>
      <p:ext uri="{BB962C8B-B14F-4D97-AF65-F5344CB8AC3E}">
        <p14:creationId xmlns:p14="http://schemas.microsoft.com/office/powerpoint/2010/main" val="1704651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_Bulleted_Lis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" y="183898"/>
            <a:ext cx="13511460" cy="87318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8640" y="1645920"/>
            <a:ext cx="13510260" cy="543115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/>
            </a:lvl1pPr>
            <a:lvl2pPr>
              <a:defRPr sz="2900"/>
            </a:lvl2pPr>
            <a:lvl3pPr>
              <a:defRPr sz="2600"/>
            </a:lvl3pPr>
            <a:lvl4pPr marL="2194560" indent="0">
              <a:buNone/>
              <a:defRPr sz="2600"/>
            </a:lvl4pPr>
            <a:lvl5pPr>
              <a:defRPr sz="2560"/>
            </a:lvl5pPr>
            <a:lvl6pPr>
              <a:defRPr sz="2880"/>
            </a:lvl6pPr>
            <a:lvl7pPr>
              <a:defRPr sz="2880"/>
            </a:lvl7pPr>
            <a:lvl8pPr>
              <a:defRPr sz="2880"/>
            </a:lvl8pPr>
            <a:lvl9pPr>
              <a:defRPr sz="288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8263965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48639" y="183898"/>
            <a:ext cx="13514832" cy="13716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8639" y="1645920"/>
            <a:ext cx="13514832" cy="568628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538863" y="7683901"/>
            <a:ext cx="7115490" cy="1723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indent="0" algn="l" defTabSz="73152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120" b="0" i="0" dirty="0">
                <a:solidFill>
                  <a:schemeClr val="tx1">
                    <a:lumMod val="50000"/>
                  </a:schemeClr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© 2019, Amazon Web Services, Inc. or its Affiliates. 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519" y="7531058"/>
            <a:ext cx="709381" cy="42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17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8" r:id="rId1"/>
    <p:sldLayoutId id="2147483675" r:id="rId2"/>
    <p:sldLayoutId id="2147483696" r:id="rId3"/>
    <p:sldLayoutId id="2147483677" r:id="rId4"/>
    <p:sldLayoutId id="2147483700" r:id="rId5"/>
    <p:sldLayoutId id="2147483697" r:id="rId6"/>
    <p:sldLayoutId id="2147483698" r:id="rId7"/>
    <p:sldLayoutId id="2147483699" r:id="rId8"/>
    <p:sldLayoutId id="2147483689" r:id="rId9"/>
    <p:sldLayoutId id="2147483678" r:id="rId10"/>
    <p:sldLayoutId id="2147483707" r:id="rId11"/>
    <p:sldLayoutId id="2147483679" r:id="rId12"/>
    <p:sldLayoutId id="2147483703" r:id="rId13"/>
    <p:sldLayoutId id="2147483704" r:id="rId14"/>
    <p:sldLayoutId id="2147483705" r:id="rId15"/>
    <p:sldLayoutId id="2147483690" r:id="rId16"/>
    <p:sldLayoutId id="2147483691" r:id="rId17"/>
    <p:sldLayoutId id="2147483692" r:id="rId18"/>
    <p:sldLayoutId id="2147483702" r:id="rId19"/>
    <p:sldLayoutId id="2147483680" r:id="rId20"/>
    <p:sldLayoutId id="2147483701" r:id="rId21"/>
    <p:sldLayoutId id="2147483693" r:id="rId22"/>
    <p:sldLayoutId id="2147483687" r:id="rId23"/>
    <p:sldLayoutId id="2147483706" r:id="rId24"/>
    <p:sldLayoutId id="2147483709" r:id="rId25"/>
    <p:sldLayoutId id="2147483710" r:id="rId26"/>
  </p:sldLayoutIdLst>
  <p:txStyles>
    <p:titleStyle>
      <a:lvl1pPr algn="l" defTabSz="731520" rtl="0" eaLnBrk="1" latinLnBrk="0" hangingPunct="1">
        <a:spcBef>
          <a:spcPct val="0"/>
        </a:spcBef>
        <a:buNone/>
        <a:defRPr sz="3800" b="1" i="0" kern="1200">
          <a:solidFill>
            <a:schemeClr val="tx1"/>
          </a:solidFill>
          <a:latin typeface="Amazon Ember Regular" charset="0"/>
          <a:ea typeface="+mj-ea"/>
          <a:cs typeface="Amazon Ember Regular" charset="0"/>
        </a:defRPr>
      </a:lvl1pPr>
    </p:titleStyle>
    <p:bodyStyle>
      <a:lvl1pPr marL="0" indent="0" algn="l" defTabSz="731520" rtl="0" eaLnBrk="1" latinLnBrk="0" hangingPunct="1">
        <a:spcBef>
          <a:spcPct val="20000"/>
        </a:spcBef>
        <a:buFontTx/>
        <a:buNone/>
        <a:defRPr sz="29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1pPr>
      <a:lvl2pPr marL="1188720" indent="-457200" algn="l" defTabSz="731520" rtl="0" eaLnBrk="1" latinLnBrk="0" hangingPunct="1">
        <a:spcBef>
          <a:spcPct val="20000"/>
        </a:spcBef>
        <a:buFont typeface="Arial"/>
        <a:buChar char="•"/>
        <a:defRPr sz="29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2pPr>
      <a:lvl3pPr marL="1828800" indent="-365760" algn="l" defTabSz="731520" rtl="0" eaLnBrk="1" latinLnBrk="0" hangingPunct="1">
        <a:spcBef>
          <a:spcPct val="20000"/>
        </a:spcBef>
        <a:buFont typeface="Arial"/>
        <a:buChar char="•"/>
        <a:defRPr sz="26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3pPr>
      <a:lvl4pPr marL="2560320" indent="-365760" algn="l" defTabSz="731520" rtl="0" eaLnBrk="1" latinLnBrk="0" hangingPunct="1">
        <a:spcBef>
          <a:spcPct val="20000"/>
        </a:spcBef>
        <a:buFont typeface="Arial"/>
        <a:buChar char="–"/>
        <a:defRPr sz="22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4pPr>
      <a:lvl5pPr marL="3291840" indent="-365760" algn="l" defTabSz="731520" rtl="0" eaLnBrk="1" latinLnBrk="0" hangingPunct="1">
        <a:spcBef>
          <a:spcPct val="20000"/>
        </a:spcBef>
        <a:buFont typeface="Arial"/>
        <a:buChar char="»"/>
        <a:defRPr sz="1900" b="0" i="0" kern="1200">
          <a:solidFill>
            <a:schemeClr val="tx1"/>
          </a:solidFill>
          <a:latin typeface="Amazon Ember Regular" charset="0"/>
          <a:ea typeface="+mn-ea"/>
          <a:cs typeface="Amazon Ember Regular" charset="0"/>
        </a:defRPr>
      </a:lvl5pPr>
      <a:lvl6pPr marL="402336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73152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73152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36" userDrawn="1">
          <p15:clr>
            <a:srgbClr val="F26B43"/>
          </p15:clr>
        </p15:guide>
        <p15:guide id="2" pos="8856" userDrawn="1">
          <p15:clr>
            <a:srgbClr val="F26B43"/>
          </p15:clr>
        </p15:guide>
        <p15:guide id="3" orient="horz" pos="10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jp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sv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svg"/><Relationship Id="rId23" Type="http://schemas.openxmlformats.org/officeDocument/2006/relationships/image" Target="../media/image29.svg"/><Relationship Id="rId10" Type="http://schemas.openxmlformats.org/officeDocument/2006/relationships/image" Target="../media/image16.svg"/><Relationship Id="rId19" Type="http://schemas.openxmlformats.org/officeDocument/2006/relationships/image" Target="../media/image25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aws.amazon.com/AWSEC2/latest/UserGuide/spot-interruptions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3E10B-612A-5B45-95F7-2A25DF512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EC2 Spot Instance Interruption Notices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93F71A-7049-134A-A605-84B5F00CD895}"/>
              </a:ext>
            </a:extLst>
          </p:cNvPr>
          <p:cNvSpPr/>
          <p:nvPr/>
        </p:nvSpPr>
        <p:spPr>
          <a:xfrm>
            <a:off x="354814" y="1525856"/>
            <a:ext cx="12912832" cy="6099638"/>
          </a:xfrm>
          <a:prstGeom prst="rect">
            <a:avLst/>
          </a:prstGeom>
          <a:noFill/>
          <a:ln w="12700">
            <a:solidFill>
              <a:srgbClr val="FAFAF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rgbClr val="FAFAFA"/>
                </a:solidFill>
              </a:rPr>
              <a:t>AWS Cloud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89D59965-CC9E-A44D-8DA4-816E8E7BBE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4815" y="1525857"/>
            <a:ext cx="330200" cy="3302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CD3D7BA-E4DA-8546-9135-41F3FB066EE1}"/>
              </a:ext>
            </a:extLst>
          </p:cNvPr>
          <p:cNvSpPr/>
          <p:nvPr/>
        </p:nvSpPr>
        <p:spPr>
          <a:xfrm>
            <a:off x="878840" y="2741334"/>
            <a:ext cx="6158064" cy="3738980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ln w="0"/>
                <a:solidFill>
                  <a:schemeClr val="accent1"/>
                </a:solidFill>
              </a:rPr>
              <a:t>EC2 instance contents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66A4DBF-B422-1A4F-977B-0995C04F2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8841" y="2741334"/>
            <a:ext cx="330200" cy="3302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1B26CF8-F8F6-8849-B1BF-C56D77CDC2F5}"/>
              </a:ext>
            </a:extLst>
          </p:cNvPr>
          <p:cNvSpPr txBox="1"/>
          <p:nvPr/>
        </p:nvSpPr>
        <p:spPr>
          <a:xfrm>
            <a:off x="7867805" y="2679390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CloudWatch</a:t>
            </a: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252CA0A-D6C5-0F43-842E-6C4189B642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663157" y="1931062"/>
            <a:ext cx="711200" cy="7112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01EB1409-E609-2049-B932-481C63661834}"/>
              </a:ext>
            </a:extLst>
          </p:cNvPr>
          <p:cNvSpPr/>
          <p:nvPr/>
        </p:nvSpPr>
        <p:spPr>
          <a:xfrm>
            <a:off x="548639" y="2170617"/>
            <a:ext cx="6726803" cy="4627747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1200" dirty="0">
                <a:solidFill>
                  <a:schemeClr val="accent1"/>
                </a:solidFill>
              </a:rPr>
              <a:t>Spot Fleet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BBBFF28A-8DE0-B346-BBEE-AA0DCF6B714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8640" y="2170618"/>
            <a:ext cx="330200" cy="3302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5C3EFDA-0DFC-B34E-90CB-2C320AF3E25F}"/>
              </a:ext>
            </a:extLst>
          </p:cNvPr>
          <p:cNvSpPr txBox="1"/>
          <p:nvPr/>
        </p:nvSpPr>
        <p:spPr>
          <a:xfrm>
            <a:off x="7664738" y="4972364"/>
            <a:ext cx="6595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event  </a:t>
            </a:r>
          </a:p>
          <a:p>
            <a:pPr algn="ctr"/>
            <a:endParaRPr lang="en-US" sz="1400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81107A60-DAC8-DC4A-B1CE-961F4203A2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71503" y="4567885"/>
            <a:ext cx="427182" cy="4271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52344A-A5ED-7F44-9E72-ADB42F69A1F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48689" y="3515799"/>
            <a:ext cx="942481" cy="94248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1A46AA1-BE0B-9041-BD1E-6F9542192359}"/>
              </a:ext>
            </a:extLst>
          </p:cNvPr>
          <p:cNvSpPr txBox="1"/>
          <p:nvPr/>
        </p:nvSpPr>
        <p:spPr>
          <a:xfrm>
            <a:off x="1317039" y="4458280"/>
            <a:ext cx="101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watchdog</a:t>
            </a: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0B644A56-1272-9243-9596-F1A1B33E063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354367" y="3515943"/>
            <a:ext cx="942337" cy="94233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B148932-1E89-9540-8C85-13091A2514CF}"/>
              </a:ext>
            </a:extLst>
          </p:cNvPr>
          <p:cNvSpPr/>
          <p:nvPr/>
        </p:nvSpPr>
        <p:spPr>
          <a:xfrm>
            <a:off x="1209041" y="4915345"/>
            <a:ext cx="5470055" cy="1302462"/>
          </a:xfrm>
          <a:prstGeom prst="rect">
            <a:avLst/>
          </a:prstGeom>
          <a:solidFill>
            <a:srgbClr val="FAFAFA">
              <a:alpha val="20000"/>
            </a:srgb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AFAFA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Instance Metadata: 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0" dirty="0">
              <a:solidFill>
                <a:srgbClr val="FAFAFA"/>
              </a:solidFill>
              <a:latin typeface="Arial" panose="020B0604020202020204"/>
            </a:endParaRPr>
          </a:p>
          <a:p>
            <a:pPr lvl="0" algn="ctr" defTabSz="914400"/>
            <a:r>
              <a:rPr lang="en-US" sz="1400" kern="0" dirty="0">
                <a:solidFill>
                  <a:srgbClr val="FAFAFA"/>
                </a:solidFill>
                <a:latin typeface="Arial" panose="020B0604020202020204"/>
              </a:rPr>
              <a:t> http://169.254.169.254/latest/meta-data/</a:t>
            </a:r>
            <a:r>
              <a:rPr lang="en-US" sz="1400" kern="0" dirty="0">
                <a:solidFill>
                  <a:schemeClr val="accent1"/>
                </a:solidFill>
                <a:latin typeface="Arial" panose="020B0604020202020204"/>
              </a:rPr>
              <a:t>spot/termination-time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B9090A-035C-3742-9B64-8F856F8D8FFC}"/>
              </a:ext>
            </a:extLst>
          </p:cNvPr>
          <p:cNvSpPr txBox="1"/>
          <p:nvPr/>
        </p:nvSpPr>
        <p:spPr>
          <a:xfrm>
            <a:off x="4952669" y="4469136"/>
            <a:ext cx="1016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your app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DAD409D5-2895-434C-ADF5-74BD756E26A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989997" y="3526799"/>
            <a:ext cx="942337" cy="942337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0BED1C0-4227-1841-A6BA-02B3DDF442B0}"/>
              </a:ext>
            </a:extLst>
          </p:cNvPr>
          <p:cNvCxnSpPr>
            <a:cxnSpLocks/>
          </p:cNvCxnSpPr>
          <p:nvPr/>
        </p:nvCxnSpPr>
        <p:spPr>
          <a:xfrm>
            <a:off x="2175089" y="4193898"/>
            <a:ext cx="486096" cy="1041885"/>
          </a:xfrm>
          <a:prstGeom prst="bentConnector2">
            <a:avLst/>
          </a:prstGeom>
          <a:noFill/>
          <a:ln w="12700" cap="flat" cmpd="sng" algn="ctr">
            <a:solidFill>
              <a:srgbClr val="8FA7C4"/>
            </a:solidFill>
            <a:prstDash val="solid"/>
            <a:miter lim="800000"/>
            <a:headEnd type="none" w="med" len="sm"/>
            <a:tailEnd type="arrow" w="med" len="sm"/>
          </a:ln>
          <a:effectLst/>
        </p:spPr>
      </p:cxnSp>
      <p:cxnSp>
        <p:nvCxnSpPr>
          <p:cNvPr id="48" name="Straight Arrow Connector 32">
            <a:extLst>
              <a:ext uri="{FF2B5EF4-FFF2-40B4-BE49-F238E27FC236}">
                <a16:creationId xmlns:a16="http://schemas.microsoft.com/office/drawing/2014/main" id="{23768EAC-343C-9C40-8C4F-7569E227793D}"/>
              </a:ext>
            </a:extLst>
          </p:cNvPr>
          <p:cNvCxnSpPr>
            <a:cxnSpLocks/>
            <a:stCxn id="24" idx="3"/>
            <a:endCxn id="29" idx="1"/>
          </p:cNvCxnSpPr>
          <p:nvPr/>
        </p:nvCxnSpPr>
        <p:spPr>
          <a:xfrm>
            <a:off x="2296704" y="3987112"/>
            <a:ext cx="2693293" cy="10856"/>
          </a:xfrm>
          <a:prstGeom prst="straightConnector1">
            <a:avLst/>
          </a:prstGeom>
          <a:noFill/>
          <a:ln w="12700" cap="flat" cmpd="sng" algn="ctr">
            <a:solidFill>
              <a:srgbClr val="8FA7C4"/>
            </a:solidFill>
            <a:prstDash val="solid"/>
            <a:miter lim="800000"/>
            <a:headEnd type="none" w="med" len="sm"/>
            <a:tailEnd type="arrow" w="med" len="sm"/>
          </a:ln>
          <a:effectLst/>
        </p:spPr>
      </p:cxnSp>
      <p:cxnSp>
        <p:nvCxnSpPr>
          <p:cNvPr id="51" name="Straight Arrow Connector 32">
            <a:extLst>
              <a:ext uri="{FF2B5EF4-FFF2-40B4-BE49-F238E27FC236}">
                <a16:creationId xmlns:a16="http://schemas.microsoft.com/office/drawing/2014/main" id="{DD866876-CEFD-4A45-8E1F-219F3A51C18D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6370983" y="2286662"/>
            <a:ext cx="2292174" cy="1711308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8FA7C4"/>
            </a:solidFill>
            <a:prstDash val="solid"/>
            <a:miter lim="800000"/>
            <a:headEnd type="none" w="med" len="sm"/>
            <a:tailEnd type="arrow" w="med" len="sm"/>
          </a:ln>
          <a:effectLst/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4443AA59-BBA9-5C4B-8C21-6D0D507E8E7D}"/>
              </a:ext>
            </a:extLst>
          </p:cNvPr>
          <p:cNvSpPr txBox="1"/>
          <p:nvPr/>
        </p:nvSpPr>
        <p:spPr>
          <a:xfrm>
            <a:off x="1425768" y="5702642"/>
            <a:ext cx="5064207" cy="53860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404 |</a:t>
            </a:r>
            <a:r>
              <a:rPr lang="en-US" sz="2900" dirty="0">
                <a:solidFill>
                  <a:srgbClr val="FF0000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2015-01-05T18:02:00Z</a:t>
            </a:r>
            <a:endParaRPr lang="en-US" sz="2900" dirty="0">
              <a:solidFill>
                <a:srgbClr val="FF0000"/>
              </a:solidFill>
              <a:latin typeface="Amazon Ember" panose="020B0603020204020204" pitchFamily="34" charset="0"/>
              <a:ea typeface="Amazon Ember" panose="020B0603020204020204" pitchFamily="34" charset="0"/>
              <a:cs typeface="Amazon Ember" panose="020B0603020204020204" pitchFamily="34" charset="0"/>
            </a:endParaRPr>
          </a:p>
        </p:txBody>
      </p:sp>
      <p:sp>
        <p:nvSpPr>
          <p:cNvPr id="56" name="Left Brace 55">
            <a:extLst>
              <a:ext uri="{FF2B5EF4-FFF2-40B4-BE49-F238E27FC236}">
                <a16:creationId xmlns:a16="http://schemas.microsoft.com/office/drawing/2014/main" id="{7164BCB8-987C-A944-8153-D0B4F5A05CF4}"/>
              </a:ext>
            </a:extLst>
          </p:cNvPr>
          <p:cNvSpPr/>
          <p:nvPr/>
        </p:nvSpPr>
        <p:spPr>
          <a:xfrm rot="5400000">
            <a:off x="3848729" y="3161388"/>
            <a:ext cx="218284" cy="5064208"/>
          </a:xfrm>
          <a:prstGeom prst="leftBrace">
            <a:avLst>
              <a:gd name="adj1" fmla="val 8333"/>
              <a:gd name="adj2" fmla="val 21787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0A0FBAB-4982-B54C-A497-5CD45E71C4E7}"/>
              </a:ext>
            </a:extLst>
          </p:cNvPr>
          <p:cNvSpPr txBox="1"/>
          <p:nvPr/>
        </p:nvSpPr>
        <p:spPr>
          <a:xfrm>
            <a:off x="2661186" y="4313165"/>
            <a:ext cx="1964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1. Read the metadata    every 5 secs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CBFFA0E0-C109-DB49-96CD-31BAB5D14576}"/>
              </a:ext>
            </a:extLst>
          </p:cNvPr>
          <p:cNvSpPr txBox="1"/>
          <p:nvPr/>
        </p:nvSpPr>
        <p:spPr>
          <a:xfrm>
            <a:off x="2371487" y="3690191"/>
            <a:ext cx="2462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2. Notify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A8DF44E-0A41-794A-9B04-9241DB881E40}"/>
              </a:ext>
            </a:extLst>
          </p:cNvPr>
          <p:cNvSpPr txBox="1"/>
          <p:nvPr/>
        </p:nvSpPr>
        <p:spPr>
          <a:xfrm>
            <a:off x="6885641" y="1539465"/>
            <a:ext cx="196432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CloudWatch Logs Agent pushes your logs to AWS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B04B37D-903F-4D4A-92A2-5C04A0C7A509}"/>
              </a:ext>
            </a:extLst>
          </p:cNvPr>
          <p:cNvSpPr txBox="1"/>
          <p:nvPr/>
        </p:nvSpPr>
        <p:spPr>
          <a:xfrm>
            <a:off x="10839129" y="3677503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1400" dirty="0"/>
              <a:t>AWS</a:t>
            </a:r>
            <a:r>
              <a:rPr lang="en-US" sz="1400" dirty="0">
                <a:solidFill>
                  <a:srgbClr val="FAFAFA"/>
                </a:solidFill>
                <a:latin typeface="Arial" panose="020B0604020202020204"/>
              </a:rPr>
              <a:t> Lambda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067B682A-A78A-824C-9584-131D57BFC2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1634481" y="2966303"/>
            <a:ext cx="711200" cy="711200"/>
          </a:xfrm>
          <a:prstGeom prst="rect">
            <a:avLst/>
          </a:prstGeom>
        </p:spPr>
      </p:pic>
      <p:cxnSp>
        <p:nvCxnSpPr>
          <p:cNvPr id="68" name="Straight Arrow Connector 32">
            <a:extLst>
              <a:ext uri="{FF2B5EF4-FFF2-40B4-BE49-F238E27FC236}">
                <a16:creationId xmlns:a16="http://schemas.microsoft.com/office/drawing/2014/main" id="{D10544A3-39B4-974F-A10B-4BFDB6208CB1}"/>
              </a:ext>
            </a:extLst>
          </p:cNvPr>
          <p:cNvCxnSpPr>
            <a:cxnSpLocks/>
            <a:stCxn id="102" idx="3"/>
            <a:endCxn id="67" idx="1"/>
          </p:cNvCxnSpPr>
          <p:nvPr/>
        </p:nvCxnSpPr>
        <p:spPr>
          <a:xfrm flipV="1">
            <a:off x="9238080" y="3321903"/>
            <a:ext cx="2396401" cy="1460776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8FA7C4"/>
            </a:solidFill>
            <a:prstDash val="solid"/>
            <a:miter lim="800000"/>
            <a:headEnd type="none" w="med" len="sm"/>
            <a:tailEnd type="arrow" w="med" len="sm"/>
          </a:ln>
          <a:effectLst/>
        </p:spPr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583B44D-F630-C04A-8588-3F4268486FC0}"/>
              </a:ext>
            </a:extLst>
          </p:cNvPr>
          <p:cNvSpPr txBox="1"/>
          <p:nvPr/>
        </p:nvSpPr>
        <p:spPr>
          <a:xfrm>
            <a:off x="10881146" y="5122583"/>
            <a:ext cx="221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Simple Notification Service</a:t>
            </a:r>
          </a:p>
        </p:txBody>
      </p:sp>
      <p:pic>
        <p:nvPicPr>
          <p:cNvPr id="74" name="Graphic 73">
            <a:extLst>
              <a:ext uri="{FF2B5EF4-FFF2-40B4-BE49-F238E27FC236}">
                <a16:creationId xmlns:a16="http://schemas.microsoft.com/office/drawing/2014/main" id="{1BB1357F-AC18-C847-84DB-ACD2C5C6C4D4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634481" y="4427614"/>
            <a:ext cx="711200" cy="711200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1C931FC0-D7AC-CE41-A3C5-588FD4197D79}"/>
              </a:ext>
            </a:extLst>
          </p:cNvPr>
          <p:cNvSpPr txBox="1"/>
          <p:nvPr/>
        </p:nvSpPr>
        <p:spPr>
          <a:xfrm>
            <a:off x="10881146" y="6501362"/>
            <a:ext cx="2217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+mj-lt"/>
                <a:ea typeface="Amazon Ember" panose="020B0603020204020204" pitchFamily="34" charset="0"/>
                <a:cs typeface="Amazon Ember" panose="020B0603020204020204" pitchFamily="34" charset="0"/>
              </a:rPr>
              <a:t>Amazon Simple Queue Service</a:t>
            </a:r>
          </a:p>
        </p:txBody>
      </p:sp>
      <p:pic>
        <p:nvPicPr>
          <p:cNvPr id="78" name="Graphic 77">
            <a:extLst>
              <a:ext uri="{FF2B5EF4-FFF2-40B4-BE49-F238E27FC236}">
                <a16:creationId xmlns:a16="http://schemas.microsoft.com/office/drawing/2014/main" id="{6185DBBE-675F-004A-A902-D41A4122E9E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634481" y="5806393"/>
            <a:ext cx="711200" cy="711200"/>
          </a:xfrm>
          <a:prstGeom prst="rect">
            <a:avLst/>
          </a:prstGeom>
        </p:spPr>
      </p:pic>
      <p:cxnSp>
        <p:nvCxnSpPr>
          <p:cNvPr id="81" name="Straight Arrow Connector 32">
            <a:extLst>
              <a:ext uri="{FF2B5EF4-FFF2-40B4-BE49-F238E27FC236}">
                <a16:creationId xmlns:a16="http://schemas.microsoft.com/office/drawing/2014/main" id="{A124D74F-6471-D54C-84E9-A0069A914FBB}"/>
              </a:ext>
            </a:extLst>
          </p:cNvPr>
          <p:cNvCxnSpPr>
            <a:cxnSpLocks/>
            <a:stCxn id="102" idx="3"/>
            <a:endCxn id="74" idx="1"/>
          </p:cNvCxnSpPr>
          <p:nvPr/>
        </p:nvCxnSpPr>
        <p:spPr>
          <a:xfrm>
            <a:off x="9238080" y="4782679"/>
            <a:ext cx="2396401" cy="535"/>
          </a:xfrm>
          <a:prstGeom prst="straightConnector1">
            <a:avLst/>
          </a:prstGeom>
          <a:noFill/>
          <a:ln w="12700" cap="flat" cmpd="sng" algn="ctr">
            <a:solidFill>
              <a:srgbClr val="8FA7C4"/>
            </a:solidFill>
            <a:prstDash val="solid"/>
            <a:miter lim="800000"/>
            <a:headEnd type="none" w="med" len="sm"/>
            <a:tailEnd type="arrow" w="med" len="sm"/>
          </a:ln>
          <a:effectLst/>
        </p:spPr>
      </p:cxnSp>
      <p:cxnSp>
        <p:nvCxnSpPr>
          <p:cNvPr id="84" name="Straight Arrow Connector 32">
            <a:extLst>
              <a:ext uri="{FF2B5EF4-FFF2-40B4-BE49-F238E27FC236}">
                <a16:creationId xmlns:a16="http://schemas.microsoft.com/office/drawing/2014/main" id="{CE357E63-6154-354A-8C0B-5F8BB7BC26C8}"/>
              </a:ext>
            </a:extLst>
          </p:cNvPr>
          <p:cNvCxnSpPr>
            <a:cxnSpLocks/>
            <a:stCxn id="102" idx="3"/>
            <a:endCxn id="78" idx="1"/>
          </p:cNvCxnSpPr>
          <p:nvPr/>
        </p:nvCxnSpPr>
        <p:spPr>
          <a:xfrm>
            <a:off x="9238080" y="4782679"/>
            <a:ext cx="2396401" cy="1379314"/>
          </a:xfrm>
          <a:prstGeom prst="bentConnector3">
            <a:avLst>
              <a:gd name="adj1" fmla="val 50000"/>
            </a:avLst>
          </a:prstGeom>
          <a:noFill/>
          <a:ln w="12700" cap="flat" cmpd="sng" algn="ctr">
            <a:solidFill>
              <a:srgbClr val="8FA7C4"/>
            </a:solidFill>
            <a:prstDash val="solid"/>
            <a:miter lim="800000"/>
            <a:headEnd type="none" w="med" len="sm"/>
            <a:tailEnd type="arrow" w="med" len="sm"/>
          </a:ln>
          <a:effectLst/>
        </p:spPr>
      </p:cxnSp>
      <p:sp>
        <p:nvSpPr>
          <p:cNvPr id="88" name="Rectangle 87">
            <a:extLst>
              <a:ext uri="{FF2B5EF4-FFF2-40B4-BE49-F238E27FC236}">
                <a16:creationId xmlns:a16="http://schemas.microsoft.com/office/drawing/2014/main" id="{E33FC191-BFE8-D94E-AC8D-2E8EDEACBD72}"/>
              </a:ext>
            </a:extLst>
          </p:cNvPr>
          <p:cNvSpPr/>
          <p:nvPr/>
        </p:nvSpPr>
        <p:spPr>
          <a:xfrm>
            <a:off x="938743" y="7163829"/>
            <a:ext cx="121933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chemeClr val="accent1"/>
                </a:solidFill>
              </a:rPr>
              <a:t>two-minute warning before Amazon EC2 must stop or terminate your Spot Instance</a:t>
            </a:r>
          </a:p>
        </p:txBody>
      </p:sp>
      <p:sp>
        <p:nvSpPr>
          <p:cNvPr id="89" name="Right Arrow 88">
            <a:extLst>
              <a:ext uri="{FF2B5EF4-FFF2-40B4-BE49-F238E27FC236}">
                <a16:creationId xmlns:a16="http://schemas.microsoft.com/office/drawing/2014/main" id="{03E53994-56C7-2344-BB5C-81F3C09A6CB6}"/>
              </a:ext>
            </a:extLst>
          </p:cNvPr>
          <p:cNvSpPr/>
          <p:nvPr/>
        </p:nvSpPr>
        <p:spPr>
          <a:xfrm rot="16200000">
            <a:off x="7131394" y="6208760"/>
            <a:ext cx="1796697" cy="31222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Right Arrow 89">
            <a:extLst>
              <a:ext uri="{FF2B5EF4-FFF2-40B4-BE49-F238E27FC236}">
                <a16:creationId xmlns:a16="http://schemas.microsoft.com/office/drawing/2014/main" id="{8149A0D6-2C1C-EB4C-BC1B-1C187A5EF216}"/>
              </a:ext>
            </a:extLst>
          </p:cNvPr>
          <p:cNvSpPr/>
          <p:nvPr/>
        </p:nvSpPr>
        <p:spPr>
          <a:xfrm rot="10800000">
            <a:off x="6679096" y="5701625"/>
            <a:ext cx="1388706" cy="312220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C48540D-DFE5-624C-8056-744422F4ECC2}"/>
              </a:ext>
            </a:extLst>
          </p:cNvPr>
          <p:cNvSpPr/>
          <p:nvPr/>
        </p:nvSpPr>
        <p:spPr>
          <a:xfrm>
            <a:off x="10180004" y="1962314"/>
            <a:ext cx="2842192" cy="5062268"/>
          </a:xfrm>
          <a:prstGeom prst="rect">
            <a:avLst/>
          </a:prstGeom>
          <a:solidFill>
            <a:srgbClr val="FAFAFA">
              <a:alpha val="20000"/>
            </a:srgbClr>
          </a:solidFill>
          <a:ln w="12700" cap="flat" cmpd="sng" algn="ctr">
            <a:noFill/>
            <a:prstDash val="dash"/>
            <a:miter lim="800000"/>
          </a:ln>
          <a:effectLst/>
        </p:spPr>
        <p:txBody>
          <a:bodyPr rot="0" spcFirstLastPara="0" vertOverflow="overflow" horzOverflow="overflow" vert="horz" wrap="square" lIns="91440" tIns="9144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/>
              <a:t>Propagate and trigger additional logic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FE0697C7-80EF-0140-993A-D49999A0044E}"/>
              </a:ext>
            </a:extLst>
          </p:cNvPr>
          <p:cNvSpPr txBox="1"/>
          <p:nvPr/>
        </p:nvSpPr>
        <p:spPr>
          <a:xfrm>
            <a:off x="8395909" y="5034695"/>
            <a:ext cx="121229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rule</a:t>
            </a:r>
          </a:p>
        </p:txBody>
      </p:sp>
      <p:pic>
        <p:nvPicPr>
          <p:cNvPr id="102" name="Graphic 101">
            <a:extLst>
              <a:ext uri="{FF2B5EF4-FFF2-40B4-BE49-F238E27FC236}">
                <a16:creationId xmlns:a16="http://schemas.microsoft.com/office/drawing/2014/main" id="{A19BC3D3-A431-E740-A7CC-9A0EA1D7FF2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8768180" y="4547729"/>
            <a:ext cx="469900" cy="469900"/>
          </a:xfrm>
          <a:prstGeom prst="rect">
            <a:avLst/>
          </a:prstGeom>
        </p:spPr>
      </p:pic>
      <p:cxnSp>
        <p:nvCxnSpPr>
          <p:cNvPr id="106" name="Straight Arrow Connector 32">
            <a:extLst>
              <a:ext uri="{FF2B5EF4-FFF2-40B4-BE49-F238E27FC236}">
                <a16:creationId xmlns:a16="http://schemas.microsoft.com/office/drawing/2014/main" id="{D1147E59-F8AC-7345-A4DA-B370CCD553B7}"/>
              </a:ext>
            </a:extLst>
          </p:cNvPr>
          <p:cNvCxnSpPr>
            <a:cxnSpLocks/>
            <a:stCxn id="20" idx="3"/>
            <a:endCxn id="102" idx="1"/>
          </p:cNvCxnSpPr>
          <p:nvPr/>
        </p:nvCxnSpPr>
        <p:spPr>
          <a:xfrm>
            <a:off x="8198685" y="4781476"/>
            <a:ext cx="569495" cy="1203"/>
          </a:xfrm>
          <a:prstGeom prst="straightConnector1">
            <a:avLst/>
          </a:prstGeom>
          <a:noFill/>
          <a:ln w="12700" cap="flat" cmpd="sng" algn="ctr">
            <a:solidFill>
              <a:srgbClr val="8FA7C4"/>
            </a:solidFill>
            <a:prstDash val="solid"/>
            <a:miter lim="800000"/>
            <a:headEnd type="none" w="med" len="sm"/>
            <a:tailEnd type="arrow" w="med" len="sm"/>
          </a:ln>
          <a:effectLst/>
        </p:spPr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B17FFE71-26D4-AF46-97CF-698B0847B74D}"/>
              </a:ext>
            </a:extLst>
          </p:cNvPr>
          <p:cNvSpPr txBox="1"/>
          <p:nvPr/>
        </p:nvSpPr>
        <p:spPr>
          <a:xfrm>
            <a:off x="6992752" y="4140701"/>
            <a:ext cx="23019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Amazon DynamoDB</a:t>
            </a:r>
          </a:p>
        </p:txBody>
      </p:sp>
      <p:pic>
        <p:nvPicPr>
          <p:cNvPr id="44" name="Graphic 43">
            <a:extLst>
              <a:ext uri="{FF2B5EF4-FFF2-40B4-BE49-F238E27FC236}">
                <a16:creationId xmlns:a16="http://schemas.microsoft.com/office/drawing/2014/main" id="{CE713392-6FEE-6844-9D4C-430795F8411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788104" y="3429765"/>
            <a:ext cx="711200" cy="711200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B61B1E38-6CED-6F40-BE8C-5E8EAB7301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9231955" y="3429765"/>
            <a:ext cx="711200" cy="7112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D953011D-C733-A748-8FD3-14452D365EFA}"/>
              </a:ext>
            </a:extLst>
          </p:cNvPr>
          <p:cNvSpPr txBox="1"/>
          <p:nvPr/>
        </p:nvSpPr>
        <p:spPr>
          <a:xfrm>
            <a:off x="8834279" y="4136443"/>
            <a:ext cx="1506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AWS Lambda</a:t>
            </a:r>
          </a:p>
        </p:txBody>
      </p:sp>
      <p:cxnSp>
        <p:nvCxnSpPr>
          <p:cNvPr id="49" name="Straight Arrow Connector 32">
            <a:extLst>
              <a:ext uri="{FF2B5EF4-FFF2-40B4-BE49-F238E27FC236}">
                <a16:creationId xmlns:a16="http://schemas.microsoft.com/office/drawing/2014/main" id="{7F83900F-47C5-AE40-948C-7A907A398F00}"/>
              </a:ext>
            </a:extLst>
          </p:cNvPr>
          <p:cNvCxnSpPr>
            <a:cxnSpLocks/>
            <a:stCxn id="13" idx="3"/>
            <a:endCxn id="46" idx="3"/>
          </p:cNvCxnSpPr>
          <p:nvPr/>
        </p:nvCxnSpPr>
        <p:spPr>
          <a:xfrm>
            <a:off x="9374357" y="2286662"/>
            <a:ext cx="568798" cy="1498703"/>
          </a:xfrm>
          <a:prstGeom prst="bentConnector3">
            <a:avLst>
              <a:gd name="adj1" fmla="val 131903"/>
            </a:avLst>
          </a:prstGeom>
          <a:noFill/>
          <a:ln w="12700" cap="flat" cmpd="sng" algn="ctr">
            <a:solidFill>
              <a:srgbClr val="8FA7C4"/>
            </a:solidFill>
            <a:prstDash val="solid"/>
            <a:miter lim="800000"/>
            <a:headEnd type="none" w="med" len="sm"/>
            <a:tailEnd type="arrow" w="med" len="sm"/>
          </a:ln>
          <a:effectLst/>
        </p:spPr>
      </p:cxnSp>
      <p:cxnSp>
        <p:nvCxnSpPr>
          <p:cNvPr id="52" name="Straight Arrow Connector 32">
            <a:extLst>
              <a:ext uri="{FF2B5EF4-FFF2-40B4-BE49-F238E27FC236}">
                <a16:creationId xmlns:a16="http://schemas.microsoft.com/office/drawing/2014/main" id="{0182035C-B958-4A4A-94E0-E4B025BF5054}"/>
              </a:ext>
            </a:extLst>
          </p:cNvPr>
          <p:cNvCxnSpPr>
            <a:cxnSpLocks/>
            <a:stCxn id="46" idx="1"/>
            <a:endCxn id="44" idx="3"/>
          </p:cNvCxnSpPr>
          <p:nvPr/>
        </p:nvCxnSpPr>
        <p:spPr>
          <a:xfrm flipH="1">
            <a:off x="8499304" y="3785365"/>
            <a:ext cx="732651" cy="0"/>
          </a:xfrm>
          <a:prstGeom prst="straightConnector1">
            <a:avLst/>
          </a:prstGeom>
          <a:noFill/>
          <a:ln w="12700" cap="flat" cmpd="sng" algn="ctr">
            <a:solidFill>
              <a:srgbClr val="8FA7C4"/>
            </a:solidFill>
            <a:prstDash val="solid"/>
            <a:miter lim="800000"/>
            <a:headEnd type="none" w="med" len="sm"/>
            <a:tailEnd type="arrow" w="med" len="sm"/>
          </a:ln>
          <a:effectLst/>
        </p:spPr>
      </p:cxnSp>
    </p:spTree>
    <p:extLst>
      <p:ext uri="{BB962C8B-B14F-4D97-AF65-F5344CB8AC3E}">
        <p14:creationId xmlns:p14="http://schemas.microsoft.com/office/powerpoint/2010/main" val="145862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9" grpId="0"/>
      <p:bldP spid="23" grpId="0"/>
      <p:bldP spid="27" grpId="0" animBg="1"/>
      <p:bldP spid="28" grpId="0"/>
      <p:bldP spid="55" grpId="0" animBg="1"/>
      <p:bldP spid="56" grpId="0" animBg="1"/>
      <p:bldP spid="57" grpId="0"/>
      <p:bldP spid="58" grpId="0"/>
      <p:bldP spid="62" grpId="0"/>
      <p:bldP spid="66" grpId="0"/>
      <p:bldP spid="73" grpId="0"/>
      <p:bldP spid="77" grpId="0"/>
      <p:bldP spid="88" grpId="0"/>
      <p:bldP spid="89" grpId="0" animBg="1"/>
      <p:bldP spid="90" grpId="0" animBg="1"/>
      <p:bldP spid="94" grpId="0" animBg="1"/>
      <p:bldP spid="101" grpId="0"/>
      <p:bldP spid="43" grpId="0"/>
      <p:bldP spid="4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728A7F-30CF-434A-8497-BF18F14DC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974" y="895546"/>
            <a:ext cx="13620453" cy="5997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6106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C25B02-BE4D-2742-86F6-420CD4C49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184"/>
            <a:ext cx="14630400" cy="645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203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0C868B-D042-FF47-9A38-3958690D5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091" y="509047"/>
            <a:ext cx="13210469" cy="664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915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0E7531-FFDD-284B-B775-854F6EBF7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93601"/>
            <a:ext cx="14630400" cy="664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0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FF9C6-C8A5-4C4A-BAE1-8ED77AA52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110"/>
            <a:ext cx="14630400" cy="577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5365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7D2958-2107-0641-8A19-200D5D1E9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87" y="461914"/>
            <a:ext cx="13571543" cy="68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6990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4A127-D18F-114E-8132-DC17CBDE0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/>
              <a:t>EC2 Spot Instance Interruption Event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0B48DE-3139-ED45-8236-5A2BF83D52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" y="2159409"/>
            <a:ext cx="13182333" cy="416187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AB0BC19-778D-AC46-8C68-D85D34EDFCFC}"/>
              </a:ext>
            </a:extLst>
          </p:cNvPr>
          <p:cNvSpPr/>
          <p:nvPr/>
        </p:nvSpPr>
        <p:spPr>
          <a:xfrm>
            <a:off x="198781" y="6767874"/>
            <a:ext cx="13860119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https://docs.aws.amazon.com/AWSEC2/latest/UserGuide/spot-interruptions.html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98A36D-C29B-3E40-A0DF-C35EAB626A66}"/>
              </a:ext>
            </a:extLst>
          </p:cNvPr>
          <p:cNvSpPr/>
          <p:nvPr/>
        </p:nvSpPr>
        <p:spPr>
          <a:xfrm>
            <a:off x="1073426" y="3078647"/>
            <a:ext cx="9024731" cy="596901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C9DF2B-EA89-724B-A16D-59E116023B82}"/>
              </a:ext>
            </a:extLst>
          </p:cNvPr>
          <p:cNvSpPr/>
          <p:nvPr/>
        </p:nvSpPr>
        <p:spPr>
          <a:xfrm>
            <a:off x="1265582" y="4559300"/>
            <a:ext cx="12465391" cy="31750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F993D-0572-FE43-851F-5B8D89CDAED6}"/>
              </a:ext>
            </a:extLst>
          </p:cNvPr>
          <p:cNvSpPr txBox="1"/>
          <p:nvPr/>
        </p:nvSpPr>
        <p:spPr>
          <a:xfrm>
            <a:off x="8169960" y="5351078"/>
            <a:ext cx="5040162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9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hibernate</a:t>
            </a:r>
            <a:r>
              <a:rPr lang="en-US" sz="2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, </a:t>
            </a:r>
            <a:r>
              <a:rPr lang="en-US" sz="29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stop</a:t>
            </a:r>
            <a:r>
              <a:rPr lang="en-US" sz="2900" dirty="0"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 or </a:t>
            </a:r>
            <a:r>
              <a:rPr lang="en-US" sz="29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terminate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18BCC84A-1E0E-3D40-B7A5-72FE038945C4}"/>
              </a:ext>
            </a:extLst>
          </p:cNvPr>
          <p:cNvSpPr/>
          <p:nvPr/>
        </p:nvSpPr>
        <p:spPr>
          <a:xfrm>
            <a:off x="6047164" y="5482633"/>
            <a:ext cx="2122801" cy="258041"/>
          </a:xfrm>
          <a:prstGeom prst="rightArrow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2066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CBDD8C80-4FDE-0145-BB61-3610A5D58E83}"/>
              </a:ext>
            </a:extLst>
          </p:cNvPr>
          <p:cNvSpPr txBox="1">
            <a:spLocks/>
          </p:cNvSpPr>
          <p:nvPr/>
        </p:nvSpPr>
        <p:spPr>
          <a:xfrm>
            <a:off x="548640" y="183898"/>
            <a:ext cx="13510260" cy="993392"/>
          </a:xfrm>
          <a:prstGeom prst="rect">
            <a:avLst/>
          </a:prstGeom>
        </p:spPr>
        <p:txBody>
          <a:bodyPr/>
          <a:lstStyle>
            <a:lvl1pPr algn="l" defTabSz="731520" rtl="0" eaLnBrk="1" latinLnBrk="0" hangingPunct="1">
              <a:spcBef>
                <a:spcPct val="0"/>
              </a:spcBef>
              <a:buNone/>
              <a:defRPr sz="3800" b="1" i="0" kern="1200">
                <a:solidFill>
                  <a:schemeClr val="tx1"/>
                </a:solidFill>
                <a:latin typeface="Amazon Ember Regular" charset="0"/>
                <a:ea typeface="+mj-ea"/>
                <a:cs typeface="Amazon Ember Regular" charset="0"/>
              </a:defRPr>
            </a:lvl1pPr>
          </a:lstStyle>
          <a:p>
            <a:r>
              <a:rPr lang="en-US" sz="4800" dirty="0"/>
              <a:t>CloudWatch Events Notifications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02CF88F-724D-D14D-AE10-B24699CF3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537" y="1315594"/>
            <a:ext cx="8835336" cy="592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212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A451DB-75E5-1A45-82FC-F56059B93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Logs – No Interruptions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5BE66-78D5-6F40-ACF4-B8C7E96AA3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1733550"/>
            <a:ext cx="10058400" cy="4762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30C8767-9574-8E4F-8DCE-C1E09893F5EC}"/>
              </a:ext>
            </a:extLst>
          </p:cNvPr>
          <p:cNvSpPr/>
          <p:nvPr/>
        </p:nvSpPr>
        <p:spPr>
          <a:xfrm>
            <a:off x="5969001" y="1924049"/>
            <a:ext cx="838200" cy="196851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81FA0B6-0CEF-4648-89B6-D895271BBC3F}"/>
              </a:ext>
            </a:extLst>
          </p:cNvPr>
          <p:cNvSpPr/>
          <p:nvPr/>
        </p:nvSpPr>
        <p:spPr>
          <a:xfrm>
            <a:off x="5969000" y="2120900"/>
            <a:ext cx="1142999" cy="196851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79679BA-FEA7-C24B-8BED-535F79ED1021}"/>
              </a:ext>
            </a:extLst>
          </p:cNvPr>
          <p:cNvSpPr/>
          <p:nvPr/>
        </p:nvSpPr>
        <p:spPr>
          <a:xfrm>
            <a:off x="5946773" y="2317750"/>
            <a:ext cx="790578" cy="3994149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E9142-A234-C349-8F96-99BD4BC54129}"/>
              </a:ext>
            </a:extLst>
          </p:cNvPr>
          <p:cNvSpPr/>
          <p:nvPr/>
        </p:nvSpPr>
        <p:spPr>
          <a:xfrm>
            <a:off x="5968999" y="6299199"/>
            <a:ext cx="866775" cy="196851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9C97FB3-F6A0-1243-AAF0-22CCDDC5E594}"/>
              </a:ext>
            </a:extLst>
          </p:cNvPr>
          <p:cNvSpPr/>
          <p:nvPr/>
        </p:nvSpPr>
        <p:spPr>
          <a:xfrm>
            <a:off x="5693168" y="1906782"/>
            <a:ext cx="231383" cy="23138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rgbClr val="232E3D"/>
                </a:solidFill>
              </a:rPr>
              <a:t>1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EC8DDE5-6749-D141-834A-940184839DFE}"/>
              </a:ext>
            </a:extLst>
          </p:cNvPr>
          <p:cNvSpPr/>
          <p:nvPr/>
        </p:nvSpPr>
        <p:spPr>
          <a:xfrm>
            <a:off x="5693168" y="2141733"/>
            <a:ext cx="231383" cy="23138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rgbClr val="232E3D"/>
                </a:solidFill>
              </a:rPr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C2592C4-0D5A-564D-B429-171CBBD622AF}"/>
              </a:ext>
            </a:extLst>
          </p:cNvPr>
          <p:cNvSpPr/>
          <p:nvPr/>
        </p:nvSpPr>
        <p:spPr>
          <a:xfrm>
            <a:off x="5693167" y="4199132"/>
            <a:ext cx="231383" cy="23138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800" b="1" dirty="0">
                <a:solidFill>
                  <a:srgbClr val="232E3D"/>
                </a:solidFill>
              </a:rPr>
              <a:t>3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AA24847-2493-DA47-A88F-E7A44606C35E}"/>
              </a:ext>
            </a:extLst>
          </p:cNvPr>
          <p:cNvSpPr/>
          <p:nvPr/>
        </p:nvSpPr>
        <p:spPr>
          <a:xfrm>
            <a:off x="5715390" y="6281932"/>
            <a:ext cx="231383" cy="23138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rgbClr val="232E3D"/>
                </a:solidFill>
              </a:rPr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D96701-D083-934B-A594-20DA4B3A3E51}"/>
              </a:ext>
            </a:extLst>
          </p:cNvPr>
          <p:cNvSpPr/>
          <p:nvPr/>
        </p:nvSpPr>
        <p:spPr>
          <a:xfrm>
            <a:off x="10534651" y="1924047"/>
            <a:ext cx="1692274" cy="196851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A452EB0-3566-7243-B1AF-A45578A3B52C}"/>
              </a:ext>
            </a:extLst>
          </p:cNvPr>
          <p:cNvSpPr/>
          <p:nvPr/>
        </p:nvSpPr>
        <p:spPr>
          <a:xfrm>
            <a:off x="10814049" y="2114544"/>
            <a:ext cx="165101" cy="196851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E9AE1F-2ADB-694B-833A-84002A57EDCD}"/>
              </a:ext>
            </a:extLst>
          </p:cNvPr>
          <p:cNvSpPr/>
          <p:nvPr/>
        </p:nvSpPr>
        <p:spPr>
          <a:xfrm>
            <a:off x="10448924" y="2317750"/>
            <a:ext cx="431801" cy="3994149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4E7DA1-66EA-CF4B-92C9-BE5DE58A5D37}"/>
              </a:ext>
            </a:extLst>
          </p:cNvPr>
          <p:cNvSpPr/>
          <p:nvPr/>
        </p:nvSpPr>
        <p:spPr>
          <a:xfrm>
            <a:off x="10547347" y="6311899"/>
            <a:ext cx="1701803" cy="196851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2478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4DD7B-E82A-A141-9D51-1A52E1C81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 Logs Events – Interruptions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26344E-9EBA-CB4A-BB5E-D024D5E5C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36" y="2199190"/>
            <a:ext cx="10058400" cy="2324100"/>
          </a:xfrm>
          <a:prstGeom prst="rect">
            <a:avLst/>
          </a:prstGeom>
        </p:spPr>
      </p:pic>
      <p:cxnSp>
        <p:nvCxnSpPr>
          <p:cNvPr id="4" name="Straight Connector 15">
            <a:extLst>
              <a:ext uri="{FF2B5EF4-FFF2-40B4-BE49-F238E27FC236}">
                <a16:creationId xmlns:a16="http://schemas.microsoft.com/office/drawing/2014/main" id="{6DEC01CA-8043-9641-8A35-EA239310AC69}"/>
              </a:ext>
            </a:extLst>
          </p:cNvPr>
          <p:cNvCxnSpPr>
            <a:cxnSpLocks/>
          </p:cNvCxnSpPr>
          <p:nvPr/>
        </p:nvCxnSpPr>
        <p:spPr>
          <a:xfrm>
            <a:off x="606724" y="4768386"/>
            <a:ext cx="13416953" cy="0"/>
          </a:xfrm>
          <a:prstGeom prst="straightConnector1">
            <a:avLst/>
          </a:prstGeom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0061121-7B29-F642-813A-588E750762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638" y="4990338"/>
            <a:ext cx="9639300" cy="3060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37993B-AF46-2F45-9251-B86FCA2D9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281" y="945688"/>
            <a:ext cx="8115300" cy="1168400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id="{98285179-8430-A14D-B107-E02BD8950518}"/>
              </a:ext>
            </a:extLst>
          </p:cNvPr>
          <p:cNvSpPr/>
          <p:nvPr/>
        </p:nvSpPr>
        <p:spPr>
          <a:xfrm>
            <a:off x="8507392" y="945688"/>
            <a:ext cx="219919" cy="584200"/>
          </a:xfrm>
          <a:prstGeom prst="rightBrac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0DFF9-5E75-EC42-92A5-056F66299154}"/>
              </a:ext>
            </a:extLst>
          </p:cNvPr>
          <p:cNvSpPr txBox="1"/>
          <p:nvPr/>
        </p:nvSpPr>
        <p:spPr>
          <a:xfrm>
            <a:off x="8727311" y="935719"/>
            <a:ext cx="3674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Watchdog checks for </a:t>
            </a:r>
          </a:p>
          <a:p>
            <a:pPr algn="l"/>
            <a:r>
              <a:rPr lang="en-US" sz="2000" dirty="0">
                <a:solidFill>
                  <a:schemeClr val="accent1"/>
                </a:solidFill>
                <a:latin typeface="Amazon Ember" panose="020B0603020204020204" pitchFamily="34" charset="0"/>
                <a:ea typeface="Amazon Ember" panose="020B0603020204020204" pitchFamily="34" charset="0"/>
                <a:cs typeface="Amazon Ember" panose="020B0603020204020204" pitchFamily="34" charset="0"/>
              </a:rPr>
              <a:t>interruptions every 5 seconds.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190BE02-14C8-E742-A5A1-32333472F8A2}"/>
              </a:ext>
            </a:extLst>
          </p:cNvPr>
          <p:cNvSpPr/>
          <p:nvPr/>
        </p:nvSpPr>
        <p:spPr>
          <a:xfrm>
            <a:off x="6203950" y="1529888"/>
            <a:ext cx="1651000" cy="199130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C5F0F3C-8BE4-D844-9476-9CE36BFF57F6}"/>
              </a:ext>
            </a:extLst>
          </p:cNvPr>
          <p:cNvSpPr/>
          <p:nvPr/>
        </p:nvSpPr>
        <p:spPr>
          <a:xfrm>
            <a:off x="12313330" y="857499"/>
            <a:ext cx="1913928" cy="707886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Termination notification</a:t>
            </a:r>
          </a:p>
        </p:txBody>
      </p:sp>
      <p:cxnSp>
        <p:nvCxnSpPr>
          <p:cNvPr id="11" name="Straight Connector 15">
            <a:extLst>
              <a:ext uri="{FF2B5EF4-FFF2-40B4-BE49-F238E27FC236}">
                <a16:creationId xmlns:a16="http://schemas.microsoft.com/office/drawing/2014/main" id="{1C76D235-191B-1242-A41B-A44B2A2E808A}"/>
              </a:ext>
            </a:extLst>
          </p:cNvPr>
          <p:cNvCxnSpPr>
            <a:cxnSpLocks/>
            <a:stCxn id="9" idx="0"/>
            <a:endCxn id="10" idx="0"/>
          </p:cNvCxnSpPr>
          <p:nvPr/>
        </p:nvCxnSpPr>
        <p:spPr>
          <a:xfrm rot="5400000" flipH="1" flipV="1">
            <a:off x="9813678" y="-1926728"/>
            <a:ext cx="672389" cy="6240844"/>
          </a:xfrm>
          <a:prstGeom prst="bentConnector3">
            <a:avLst>
              <a:gd name="adj1" fmla="val 133998"/>
            </a:avLst>
          </a:prstGeom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A7514BAC-3795-744C-B2CF-1B0623B32E54}"/>
              </a:ext>
            </a:extLst>
          </p:cNvPr>
          <p:cNvSpPr/>
          <p:nvPr/>
        </p:nvSpPr>
        <p:spPr>
          <a:xfrm>
            <a:off x="4530725" y="1729018"/>
            <a:ext cx="968375" cy="185507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C32FF9-EE66-4044-8D1A-600D40E2D803}"/>
              </a:ext>
            </a:extLst>
          </p:cNvPr>
          <p:cNvSpPr/>
          <p:nvPr/>
        </p:nvSpPr>
        <p:spPr>
          <a:xfrm>
            <a:off x="12047111" y="1686775"/>
            <a:ext cx="1913928" cy="707886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Time to save state and stop</a:t>
            </a:r>
          </a:p>
        </p:txBody>
      </p:sp>
      <p:cxnSp>
        <p:nvCxnSpPr>
          <p:cNvPr id="17" name="Straight Connector 15">
            <a:extLst>
              <a:ext uri="{FF2B5EF4-FFF2-40B4-BE49-F238E27FC236}">
                <a16:creationId xmlns:a16="http://schemas.microsoft.com/office/drawing/2014/main" id="{D6422A43-F22A-BC46-9D30-B1D54BD58E22}"/>
              </a:ext>
            </a:extLst>
          </p:cNvPr>
          <p:cNvCxnSpPr>
            <a:cxnSpLocks/>
            <a:stCxn id="16" idx="1"/>
            <a:endCxn id="15" idx="2"/>
          </p:cNvCxnSpPr>
          <p:nvPr/>
        </p:nvCxnSpPr>
        <p:spPr>
          <a:xfrm rot="10800000">
            <a:off x="5014913" y="1914526"/>
            <a:ext cx="7032198" cy="126193"/>
          </a:xfrm>
          <a:prstGeom prst="bentConnector2">
            <a:avLst/>
          </a:prstGeom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8975DC4-A28C-4F49-BB1E-3B0416ADAF3B}"/>
              </a:ext>
            </a:extLst>
          </p:cNvPr>
          <p:cNvSpPr/>
          <p:nvPr/>
        </p:nvSpPr>
        <p:spPr>
          <a:xfrm>
            <a:off x="4252731" y="2226227"/>
            <a:ext cx="2055994" cy="199130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627FC6C-259A-4344-B505-CAB32FBF1699}"/>
              </a:ext>
            </a:extLst>
          </p:cNvPr>
          <p:cNvSpPr/>
          <p:nvPr/>
        </p:nvSpPr>
        <p:spPr>
          <a:xfrm>
            <a:off x="12199511" y="2584054"/>
            <a:ext cx="1913928" cy="400110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TCP Listener</a:t>
            </a:r>
          </a:p>
        </p:txBody>
      </p:sp>
      <p:cxnSp>
        <p:nvCxnSpPr>
          <p:cNvPr id="41" name="Straight Connector 15">
            <a:extLst>
              <a:ext uri="{FF2B5EF4-FFF2-40B4-BE49-F238E27FC236}">
                <a16:creationId xmlns:a16="http://schemas.microsoft.com/office/drawing/2014/main" id="{D1801B45-F15D-CB4C-A85A-FB5790DF414E}"/>
              </a:ext>
            </a:extLst>
          </p:cNvPr>
          <p:cNvCxnSpPr>
            <a:cxnSpLocks/>
            <a:stCxn id="39" idx="3"/>
            <a:endCxn id="40" idx="1"/>
          </p:cNvCxnSpPr>
          <p:nvPr/>
        </p:nvCxnSpPr>
        <p:spPr>
          <a:xfrm>
            <a:off x="6308725" y="2325792"/>
            <a:ext cx="5890786" cy="458317"/>
          </a:xfrm>
          <a:prstGeom prst="bentConnector3">
            <a:avLst>
              <a:gd name="adj1" fmla="val 68863"/>
            </a:avLst>
          </a:prstGeom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B73A7670-2A2A-854C-BCDE-6E1FEC10C499}"/>
              </a:ext>
            </a:extLst>
          </p:cNvPr>
          <p:cNvSpPr/>
          <p:nvPr/>
        </p:nvSpPr>
        <p:spPr>
          <a:xfrm>
            <a:off x="2201637" y="3925432"/>
            <a:ext cx="6826615" cy="208418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7" name="Straight Connector 15">
            <a:extLst>
              <a:ext uri="{FF2B5EF4-FFF2-40B4-BE49-F238E27FC236}">
                <a16:creationId xmlns:a16="http://schemas.microsoft.com/office/drawing/2014/main" id="{85AE8397-C0A4-AD49-820C-E684877E23FB}"/>
              </a:ext>
            </a:extLst>
          </p:cNvPr>
          <p:cNvCxnSpPr>
            <a:cxnSpLocks/>
          </p:cNvCxnSpPr>
          <p:nvPr/>
        </p:nvCxnSpPr>
        <p:spPr>
          <a:xfrm flipV="1">
            <a:off x="1733292" y="1818396"/>
            <a:ext cx="0" cy="2221169"/>
          </a:xfrm>
          <a:prstGeom prst="straightConnector1">
            <a:avLst/>
          </a:prstGeom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15">
            <a:extLst>
              <a:ext uri="{FF2B5EF4-FFF2-40B4-BE49-F238E27FC236}">
                <a16:creationId xmlns:a16="http://schemas.microsoft.com/office/drawing/2014/main" id="{51590564-FD74-0141-99BB-E5CC0101F9B0}"/>
              </a:ext>
            </a:extLst>
          </p:cNvPr>
          <p:cNvCxnSpPr>
            <a:cxnSpLocks/>
          </p:cNvCxnSpPr>
          <p:nvPr/>
        </p:nvCxnSpPr>
        <p:spPr>
          <a:xfrm flipH="1" flipV="1">
            <a:off x="1733034" y="1837861"/>
            <a:ext cx="244217" cy="1"/>
          </a:xfrm>
          <a:prstGeom prst="straightConnector1">
            <a:avLst/>
          </a:prstGeom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15">
            <a:extLst>
              <a:ext uri="{FF2B5EF4-FFF2-40B4-BE49-F238E27FC236}">
                <a16:creationId xmlns:a16="http://schemas.microsoft.com/office/drawing/2014/main" id="{D0C99B24-3860-3847-AA87-6B83CF1003C3}"/>
              </a:ext>
            </a:extLst>
          </p:cNvPr>
          <p:cNvCxnSpPr>
            <a:cxnSpLocks/>
          </p:cNvCxnSpPr>
          <p:nvPr/>
        </p:nvCxnSpPr>
        <p:spPr>
          <a:xfrm flipH="1">
            <a:off x="1733035" y="4023290"/>
            <a:ext cx="385132" cy="1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2016592B-1132-4A48-B2F3-F89A4EE40CD1}"/>
              </a:ext>
            </a:extLst>
          </p:cNvPr>
          <p:cNvSpPr/>
          <p:nvPr/>
        </p:nvSpPr>
        <p:spPr>
          <a:xfrm>
            <a:off x="10836864" y="3069181"/>
            <a:ext cx="3481576" cy="400110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watchdog notifies app</a:t>
            </a:r>
          </a:p>
        </p:txBody>
      </p:sp>
      <p:cxnSp>
        <p:nvCxnSpPr>
          <p:cNvPr id="56" name="Straight Connector 15">
            <a:extLst>
              <a:ext uri="{FF2B5EF4-FFF2-40B4-BE49-F238E27FC236}">
                <a16:creationId xmlns:a16="http://schemas.microsoft.com/office/drawing/2014/main" id="{FEF5BD4B-C2D7-D549-9C59-2BF324F287A5}"/>
              </a:ext>
            </a:extLst>
          </p:cNvPr>
          <p:cNvCxnSpPr>
            <a:cxnSpLocks/>
            <a:stCxn id="55" idx="1"/>
            <a:endCxn id="46" idx="3"/>
          </p:cNvCxnSpPr>
          <p:nvPr/>
        </p:nvCxnSpPr>
        <p:spPr>
          <a:xfrm rot="10800000" flipV="1">
            <a:off x="9028252" y="3269235"/>
            <a:ext cx="1808612" cy="760405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>
            <a:extLst>
              <a:ext uri="{FF2B5EF4-FFF2-40B4-BE49-F238E27FC236}">
                <a16:creationId xmlns:a16="http://schemas.microsoft.com/office/drawing/2014/main" id="{BE6D620F-DB31-414B-99C1-6B3EEA32471B}"/>
              </a:ext>
            </a:extLst>
          </p:cNvPr>
          <p:cNvSpPr/>
          <p:nvPr/>
        </p:nvSpPr>
        <p:spPr>
          <a:xfrm>
            <a:off x="3901892" y="4135401"/>
            <a:ext cx="6087059" cy="374950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DF20FBC-6935-3C4E-A11B-D882D481B29F}"/>
              </a:ext>
            </a:extLst>
          </p:cNvPr>
          <p:cNvSpPr/>
          <p:nvPr/>
        </p:nvSpPr>
        <p:spPr>
          <a:xfrm>
            <a:off x="10834074" y="3862084"/>
            <a:ext cx="2312235" cy="707886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Saves state and notification time</a:t>
            </a:r>
          </a:p>
        </p:txBody>
      </p:sp>
      <p:cxnSp>
        <p:nvCxnSpPr>
          <p:cNvPr id="63" name="Straight Connector 15">
            <a:extLst>
              <a:ext uri="{FF2B5EF4-FFF2-40B4-BE49-F238E27FC236}">
                <a16:creationId xmlns:a16="http://schemas.microsoft.com/office/drawing/2014/main" id="{A7DBBF24-CA72-2440-B5BE-F872482BE0F7}"/>
              </a:ext>
            </a:extLst>
          </p:cNvPr>
          <p:cNvCxnSpPr>
            <a:cxnSpLocks/>
            <a:stCxn id="61" idx="1"/>
            <a:endCxn id="59" idx="3"/>
          </p:cNvCxnSpPr>
          <p:nvPr/>
        </p:nvCxnSpPr>
        <p:spPr>
          <a:xfrm rot="10800000" flipV="1">
            <a:off x="9988952" y="4216026"/>
            <a:ext cx="845123" cy="106849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Rectangle 65">
            <a:extLst>
              <a:ext uri="{FF2B5EF4-FFF2-40B4-BE49-F238E27FC236}">
                <a16:creationId xmlns:a16="http://schemas.microsoft.com/office/drawing/2014/main" id="{7333F6CC-AF08-E64A-83C4-FF14FC0D0697}"/>
              </a:ext>
            </a:extLst>
          </p:cNvPr>
          <p:cNvSpPr/>
          <p:nvPr/>
        </p:nvSpPr>
        <p:spPr>
          <a:xfrm>
            <a:off x="5588640" y="5381551"/>
            <a:ext cx="5165085" cy="187325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04BBB00-C7F7-E945-98B5-BD63FDDDD707}"/>
              </a:ext>
            </a:extLst>
          </p:cNvPr>
          <p:cNvSpPr/>
          <p:nvPr/>
        </p:nvSpPr>
        <p:spPr>
          <a:xfrm>
            <a:off x="12047111" y="5121270"/>
            <a:ext cx="2312235" cy="707886"/>
          </a:xfrm>
          <a:prstGeom prst="rect">
            <a:avLst/>
          </a:prstGeom>
          <a:ln w="38100"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accent1"/>
                </a:solidFill>
              </a:rPr>
              <a:t>Resumes from previous progress</a:t>
            </a:r>
          </a:p>
        </p:txBody>
      </p:sp>
      <p:cxnSp>
        <p:nvCxnSpPr>
          <p:cNvPr id="68" name="Straight Connector 15">
            <a:extLst>
              <a:ext uri="{FF2B5EF4-FFF2-40B4-BE49-F238E27FC236}">
                <a16:creationId xmlns:a16="http://schemas.microsoft.com/office/drawing/2014/main" id="{23A3D215-2E29-ED4C-984F-AA99BB969A2F}"/>
              </a:ext>
            </a:extLst>
          </p:cNvPr>
          <p:cNvCxnSpPr>
            <a:cxnSpLocks/>
            <a:stCxn id="67" idx="1"/>
            <a:endCxn id="66" idx="3"/>
          </p:cNvCxnSpPr>
          <p:nvPr/>
        </p:nvCxnSpPr>
        <p:spPr>
          <a:xfrm rot="10800000" flipV="1">
            <a:off x="10753725" y="5475212"/>
            <a:ext cx="1293386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7BB4647A-285C-564D-95E6-09129A16350D}"/>
              </a:ext>
            </a:extLst>
          </p:cNvPr>
          <p:cNvSpPr/>
          <p:nvPr/>
        </p:nvSpPr>
        <p:spPr>
          <a:xfrm>
            <a:off x="10353363" y="5381551"/>
            <a:ext cx="400362" cy="187325"/>
          </a:xfrm>
          <a:prstGeom prst="rect">
            <a:avLst/>
          </a:prstGeom>
          <a:solidFill>
            <a:srgbClr val="002060">
              <a:alpha val="28000"/>
            </a:srgb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FDEA4097-66A5-194E-9673-59B25F16FABD}"/>
              </a:ext>
            </a:extLst>
          </p:cNvPr>
          <p:cNvSpPr/>
          <p:nvPr/>
        </p:nvSpPr>
        <p:spPr>
          <a:xfrm>
            <a:off x="8940488" y="4135551"/>
            <a:ext cx="400362" cy="187325"/>
          </a:xfrm>
          <a:prstGeom prst="rect">
            <a:avLst/>
          </a:prstGeom>
          <a:solidFill>
            <a:srgbClr val="002060">
              <a:alpha val="28000"/>
            </a:srgbClr>
          </a:solidFill>
          <a:ln w="38100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9149F7C-BFDB-1340-B2AE-54EC7169C678}"/>
              </a:ext>
            </a:extLst>
          </p:cNvPr>
          <p:cNvSpPr/>
          <p:nvPr/>
        </p:nvSpPr>
        <p:spPr>
          <a:xfrm>
            <a:off x="1960925" y="955290"/>
            <a:ext cx="1836375" cy="574598"/>
          </a:xfrm>
          <a:prstGeom prst="rect">
            <a:avLst/>
          </a:prstGeom>
          <a:solidFill>
            <a:schemeClr val="accent1">
              <a:lumMod val="60000"/>
              <a:lumOff val="40000"/>
              <a:alpha val="28000"/>
            </a:schemeClr>
          </a:solidFill>
          <a:ln w="38100">
            <a:solidFill>
              <a:schemeClr val="accent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7934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/>
      <p:bldP spid="9" grpId="0" animBg="1"/>
      <p:bldP spid="10" grpId="0" animBg="1"/>
      <p:bldP spid="15" grpId="0" animBg="1"/>
      <p:bldP spid="16" grpId="0" animBg="1"/>
      <p:bldP spid="39" grpId="0" animBg="1"/>
      <p:bldP spid="40" grpId="0" animBg="1"/>
      <p:bldP spid="46" grpId="0" animBg="1"/>
      <p:bldP spid="55" grpId="0" animBg="1"/>
      <p:bldP spid="59" grpId="0" animBg="1"/>
      <p:bldP spid="61" grpId="0" animBg="1"/>
      <p:bldP spid="66" grpId="0" animBg="1"/>
      <p:bldP spid="67" grpId="0" animBg="1"/>
      <p:bldP spid="71" grpId="0" animBg="1"/>
      <p:bldP spid="72" grpId="0" animBg="1"/>
      <p:bldP spid="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B6914-C9C9-6B48-8A7F-FA5277ECB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61214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7214B5-A560-E748-A36D-704B88D1B7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2551" y="1847653"/>
            <a:ext cx="12405299" cy="371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1160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4047C1-EDD4-E243-A315-8E1AD8F2B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195" y="1263192"/>
            <a:ext cx="12446011" cy="515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287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2FF9C6-C8A5-4C4A-BAE1-8ED77AA52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110"/>
            <a:ext cx="14630400" cy="577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375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DD891B9-2C19-E343-8EF9-FD9E520E6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667" y="414780"/>
            <a:ext cx="13117067" cy="6979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80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AB11D7-1DFC-E449-BA06-27BEAD521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702" y="1121790"/>
            <a:ext cx="12710996" cy="5629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319914"/>
      </p:ext>
    </p:extLst>
  </p:cSld>
  <p:clrMapOvr>
    <a:masterClrMapping/>
  </p:clrMapOvr>
</p:sld>
</file>

<file path=ppt/theme/theme1.xml><?xml version="1.0" encoding="utf-8"?>
<a:theme xmlns:a="http://schemas.openxmlformats.org/drawingml/2006/main" name="DeckTemplate-AWS">
  <a:themeElements>
    <a:clrScheme name="Custom 14">
      <a:dk1>
        <a:srgbClr val="002D43"/>
      </a:dk1>
      <a:lt1>
        <a:srgbClr val="FFFFFF"/>
      </a:lt1>
      <a:dk2>
        <a:srgbClr val="232F3E"/>
      </a:dk2>
      <a:lt2>
        <a:srgbClr val="FFFFFF"/>
      </a:lt2>
      <a:accent1>
        <a:srgbClr val="FF9900"/>
      </a:accent1>
      <a:accent2>
        <a:srgbClr val="00A0C8"/>
      </a:accent2>
      <a:accent3>
        <a:srgbClr val="007DBC"/>
      </a:accent3>
      <a:accent4>
        <a:srgbClr val="69AE35"/>
      </a:accent4>
      <a:accent5>
        <a:srgbClr val="1D8900"/>
      </a:accent5>
      <a:accent6>
        <a:srgbClr val="FF5745"/>
      </a:accent6>
      <a:hlink>
        <a:srgbClr val="00E0EA"/>
      </a:hlink>
      <a:folHlink>
        <a:srgbClr val="00A0C8"/>
      </a:folHlink>
    </a:clrScheme>
    <a:fontScheme name="Test">
      <a:majorFont>
        <a:latin typeface="Amazon Ember"/>
        <a:ea typeface=""/>
        <a:cs typeface=""/>
      </a:majorFont>
      <a:minorFont>
        <a:latin typeface="Amazon Emb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2900" dirty="0" err="1" smtClean="0">
            <a:latin typeface="Amazon Ember" panose="020B0603020204020204" pitchFamily="34" charset="0"/>
            <a:ea typeface="Amazon Ember" panose="020B0603020204020204" pitchFamily="34" charset="0"/>
            <a:cs typeface="Amazon Ember" panose="020B0603020204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AWS_Deck_Template.potx" id="{956C5B2E-0233-4212-9383-50A039694C0C}" vid="{0176EEA5-D87D-4097-B356-86DC884F454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26A3D6C04DFD740953BA1B2B9E62D60" ma:contentTypeVersion="0" ma:contentTypeDescription="Create a new document." ma:contentTypeScope="" ma:versionID="26617cd14cd3af163c0e97ff614e520a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05B35A6-8B52-46A5-AE45-B98C6459DC1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597C89A-FD0C-431E-81F6-90225B937683}">
  <ds:schemaRefs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purl.org/dc/terms/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51A3258A-222C-4488-825E-7520D001FB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DeckTemplate_AWS</Template>
  <TotalTime>18598</TotalTime>
  <Words>168</Words>
  <Application>Microsoft Macintosh PowerPoint</Application>
  <PresentationFormat>Custom</PresentationFormat>
  <Paragraphs>46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Amazon Ember</vt:lpstr>
      <vt:lpstr>Amazon Ember Light</vt:lpstr>
      <vt:lpstr>Amazon Ember Regular</vt:lpstr>
      <vt:lpstr>Arial</vt:lpstr>
      <vt:lpstr>Calibri</vt:lpstr>
      <vt:lpstr>DeckTemplate-AWS</vt:lpstr>
      <vt:lpstr>EC2 Spot Instance Interruption Notices</vt:lpstr>
      <vt:lpstr>App Logs – No Interruptions</vt:lpstr>
      <vt:lpstr>App Logs Events – Interruptions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EC2 Spot Instance Interruption Event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188</cp:revision>
  <dcterms:created xsi:type="dcterms:W3CDTF">2016-06-17T18:22:10Z</dcterms:created>
  <dcterms:modified xsi:type="dcterms:W3CDTF">2019-05-30T19:24:55Z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0x010100D26A3D6C04DFD740953BA1B2B9E62D60</vt:lpwstr>
  </property>
</Properties>
</file>